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288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07D-FC7D-4F59-B913-0D9D02BF3E6E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A35F-36F2-4B9B-9DFF-4DF268CD674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07D-FC7D-4F59-B913-0D9D02BF3E6E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A35F-36F2-4B9B-9DFF-4DF268CD674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07D-FC7D-4F59-B913-0D9D02BF3E6E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A35F-36F2-4B9B-9DFF-4DF268CD674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07D-FC7D-4F59-B913-0D9D02BF3E6E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A35F-36F2-4B9B-9DFF-4DF268CD6742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07D-FC7D-4F59-B913-0D9D02BF3E6E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A35F-36F2-4B9B-9DFF-4DF268CD674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07D-FC7D-4F59-B913-0D9D02BF3E6E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A35F-36F2-4B9B-9DFF-4DF268CD674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07D-FC7D-4F59-B913-0D9D02BF3E6E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A35F-36F2-4B9B-9DFF-4DF268CD674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07D-FC7D-4F59-B913-0D9D02BF3E6E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17A35F-36F2-4B9B-9DFF-4DF268CD674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07D-FC7D-4F59-B913-0D9D02BF3E6E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A35F-36F2-4B9B-9DFF-4DF268CD674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07D-FC7D-4F59-B913-0D9D02BF3E6E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A35F-36F2-4B9B-9DFF-4DF268CD674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207D-FC7D-4F59-B913-0D9D02BF3E6E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A35F-36F2-4B9B-9DFF-4DF268CD674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4805207D-FC7D-4F59-B913-0D9D02BF3E6E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6917A35F-36F2-4B9B-9DFF-4DF268CD6742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1249250"/>
            <a:ext cx="10058400" cy="1519707"/>
          </a:xfrm>
        </p:spPr>
        <p:txBody>
          <a:bodyPr/>
          <a:lstStyle/>
          <a:p>
            <a:pPr algn="ctr"/>
            <a:r>
              <a:rPr lang="es-ES" dirty="0" smtClean="0"/>
              <a:t>Redes Sociales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88328" y="4408728"/>
            <a:ext cx="10058400" cy="1143000"/>
          </a:xfrm>
        </p:spPr>
        <p:txBody>
          <a:bodyPr>
            <a:noAutofit/>
          </a:bodyPr>
          <a:lstStyle/>
          <a:p>
            <a:r>
              <a:rPr lang="es-ES" sz="1800" dirty="0" smtClean="0"/>
              <a:t>Rodríguez </a:t>
            </a:r>
            <a:r>
              <a:rPr lang="es-ES" sz="1800" dirty="0" err="1" smtClean="0"/>
              <a:t>Morin</a:t>
            </a:r>
            <a:r>
              <a:rPr lang="es-ES" sz="1800" dirty="0" smtClean="0"/>
              <a:t> </a:t>
            </a:r>
            <a:r>
              <a:rPr lang="es-ES" sz="1800" dirty="0" err="1" smtClean="0"/>
              <a:t>estefano</a:t>
            </a:r>
            <a:r>
              <a:rPr lang="es-ES" sz="1800" dirty="0" smtClean="0"/>
              <a:t> </a:t>
            </a:r>
            <a:r>
              <a:rPr lang="es-ES" sz="1800" dirty="0" err="1" smtClean="0"/>
              <a:t>alessandro</a:t>
            </a:r>
            <a:endParaRPr lang="es-ES" sz="1800" dirty="0" smtClean="0"/>
          </a:p>
          <a:p>
            <a:r>
              <a:rPr lang="es-ES" sz="1800" dirty="0" err="1" smtClean="0"/>
              <a:t>Cobach</a:t>
            </a:r>
            <a:r>
              <a:rPr lang="es-ES" sz="1800" dirty="0" smtClean="0"/>
              <a:t> Plantel 26</a:t>
            </a:r>
          </a:p>
          <a:p>
            <a:r>
              <a:rPr lang="es-ES" sz="1800" dirty="0" smtClean="0"/>
              <a:t>Turno Matutino</a:t>
            </a:r>
          </a:p>
          <a:p>
            <a:r>
              <a:rPr lang="es-ES" sz="1800" dirty="0" smtClean="0"/>
              <a:t>4°A</a:t>
            </a:r>
          </a:p>
          <a:p>
            <a:r>
              <a:rPr lang="es-ES" sz="1800" dirty="0" smtClean="0"/>
              <a:t>Informática</a:t>
            </a:r>
            <a:endParaRPr lang="es-MX" sz="1800" dirty="0"/>
          </a:p>
        </p:txBody>
      </p:sp>
    </p:spTree>
    <p:extLst>
      <p:ext uri="{BB962C8B-B14F-4D97-AF65-F5344CB8AC3E}">
        <p14:creationId xmlns:p14="http://schemas.microsoft.com/office/powerpoint/2010/main" val="4236297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¿Qué son?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2000" b="0" dirty="0"/>
              <a:t>Una Red Social es una estructura social integrada por personas, organizaciones o entidades que se encuentran conectadas entre sí por una o varios tipos de relaciones como ser: relaciones de amistad, parentesco, económicas, relaciones sexuales, intereses comunes, experimentación de las mismas creencias, entre otras</a:t>
            </a:r>
          </a:p>
        </p:txBody>
      </p:sp>
      <p:sp>
        <p:nvSpPr>
          <p:cNvPr id="4" name="AutoShape 2" descr="Resultado de imagen de redes social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4497" y="2646890"/>
            <a:ext cx="5196625" cy="289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618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Características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MX" sz="1800" dirty="0" smtClean="0"/>
              <a:t>Son </a:t>
            </a:r>
            <a:r>
              <a:rPr lang="es-MX" sz="1800" dirty="0"/>
              <a:t>comunidades </a:t>
            </a:r>
            <a:r>
              <a:rPr lang="es-MX" sz="1800" dirty="0" smtClean="0"/>
              <a:t>virtuales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MX" sz="1800" dirty="0" smtClean="0"/>
              <a:t>Permiten </a:t>
            </a:r>
            <a:r>
              <a:rPr lang="es-MX" sz="1800" dirty="0"/>
              <a:t>crearte un perfil e identidad: Una de las características de las redes sociales más </a:t>
            </a:r>
            <a:r>
              <a:rPr lang="es-MX" sz="1800" dirty="0" smtClean="0"/>
              <a:t>importantes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MX" sz="1800" dirty="0" smtClean="0"/>
              <a:t>Funcionan </a:t>
            </a:r>
            <a:r>
              <a:rPr lang="es-MX" sz="1800" dirty="0"/>
              <a:t>a base de </a:t>
            </a:r>
            <a:r>
              <a:rPr lang="es-MX" sz="1800" dirty="0" smtClean="0"/>
              <a:t>algoritmos.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MX" sz="1800" dirty="0" smtClean="0"/>
              <a:t>Puedes </a:t>
            </a:r>
            <a:r>
              <a:rPr lang="es-MX" sz="1800" dirty="0"/>
              <a:t>volverte viral</a:t>
            </a:r>
          </a:p>
        </p:txBody>
      </p:sp>
    </p:spTree>
    <p:extLst>
      <p:ext uri="{BB962C8B-B14F-4D97-AF65-F5344CB8AC3E}">
        <p14:creationId xmlns:p14="http://schemas.microsoft.com/office/powerpoint/2010/main" val="2903239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EJEMPLOS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7575" y="1352306"/>
            <a:ext cx="10027920" cy="3579849"/>
          </a:xfrm>
        </p:spPr>
        <p:txBody>
          <a:bodyPr>
            <a:normAutofit/>
          </a:bodyPr>
          <a:lstStyle/>
          <a:p>
            <a:r>
              <a:rPr lang="es-MX" sz="2000" b="0" dirty="0"/>
              <a:t>1.      Facebook: 2.23 billones de usuarios mensuales </a:t>
            </a:r>
            <a:r>
              <a:rPr lang="es-MX" sz="2000" b="0" dirty="0" smtClean="0"/>
              <a:t>únicos</a:t>
            </a:r>
            <a:endParaRPr lang="es-ES" sz="2000" b="0" dirty="0"/>
          </a:p>
          <a:p>
            <a:r>
              <a:rPr lang="es-MX" sz="2000" b="0" dirty="0"/>
              <a:t>2.      </a:t>
            </a:r>
            <a:r>
              <a:rPr lang="es-MX" sz="2000" b="0" dirty="0" err="1"/>
              <a:t>Youtube</a:t>
            </a:r>
            <a:r>
              <a:rPr lang="es-MX" sz="2000" b="0" dirty="0"/>
              <a:t>: 1.900 millones de usuarios mensuales </a:t>
            </a:r>
            <a:r>
              <a:rPr lang="es-MX" sz="2000" b="0" dirty="0" smtClean="0"/>
              <a:t>únicos</a:t>
            </a:r>
            <a:endParaRPr lang="es-ES" sz="2000" b="0" dirty="0"/>
          </a:p>
          <a:p>
            <a:r>
              <a:rPr lang="es-MX" sz="2000" b="0" dirty="0"/>
              <a:t>3.      </a:t>
            </a:r>
            <a:r>
              <a:rPr lang="es-MX" sz="2000" b="0" dirty="0" err="1"/>
              <a:t>Whatsapp</a:t>
            </a:r>
            <a:r>
              <a:rPr lang="es-MX" sz="2000" b="0" dirty="0"/>
              <a:t>: 1.500 millones de usuarios mensuales </a:t>
            </a:r>
            <a:r>
              <a:rPr lang="es-MX" sz="2000" b="0" dirty="0" smtClean="0"/>
              <a:t>únicos</a:t>
            </a:r>
          </a:p>
          <a:p>
            <a:r>
              <a:rPr lang="es-MX" sz="2000" b="0" dirty="0"/>
              <a:t>4.      </a:t>
            </a:r>
            <a:r>
              <a:rPr lang="es-MX" sz="2000" b="0" dirty="0" err="1"/>
              <a:t>Instagram</a:t>
            </a:r>
            <a:r>
              <a:rPr lang="es-MX" sz="2000" b="0" dirty="0"/>
              <a:t>: mil millones de usuarios mensuales únicos</a:t>
            </a:r>
            <a:r>
              <a:rPr lang="es-MX" sz="2000" b="0" dirty="0" smtClean="0"/>
              <a:t>.</a:t>
            </a:r>
          </a:p>
          <a:p>
            <a:r>
              <a:rPr lang="es-MX" sz="2000" b="0" dirty="0"/>
              <a:t>5.    </a:t>
            </a:r>
            <a:r>
              <a:rPr lang="es-MX" sz="2000" b="0" dirty="0" smtClean="0"/>
              <a:t>  </a:t>
            </a:r>
            <a:r>
              <a:rPr lang="es-MX" sz="2000" b="0" dirty="0" err="1" smtClean="0"/>
              <a:t>Twitter</a:t>
            </a:r>
            <a:r>
              <a:rPr lang="es-MX" sz="2000" b="0" dirty="0"/>
              <a:t>: 335 millones de usuarios mensuales </a:t>
            </a:r>
            <a:r>
              <a:rPr lang="es-MX" sz="2000" b="0" dirty="0" smtClean="0"/>
              <a:t>únicos</a:t>
            </a:r>
          </a:p>
          <a:p>
            <a:r>
              <a:rPr lang="es-MX" sz="2000" b="0" dirty="0"/>
              <a:t>7.      </a:t>
            </a:r>
            <a:r>
              <a:rPr lang="es-MX" sz="2000" b="0" dirty="0" err="1"/>
              <a:t>Snapchat</a:t>
            </a:r>
            <a:r>
              <a:rPr lang="es-MX" sz="2000" b="0" dirty="0"/>
              <a:t>: 255 millones de usuarios mensuales únicos</a:t>
            </a:r>
          </a:p>
        </p:txBody>
      </p:sp>
      <p:pic>
        <p:nvPicPr>
          <p:cNvPr id="1026" name="Picture 2" descr="Resultado de imagen de faceboo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647" y="769938"/>
            <a:ext cx="1068948" cy="106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Resultado de imagen de youtu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5" name="AutoShape 6" descr="Resultado de imagen de youtub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6" name="AutoShape 8" descr="Resultado de imagen de youtub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7" name="AutoShape 10" descr="Resultado de imagen de youtube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8" name="AutoShape 12" descr="Resultado de imagen de youtube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9" name="AutoShape 14" descr="Resultado de imagen de youtub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" name="AutoShape 16" descr="Resultado de imagen de youtube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1" name="AutoShape 18" descr="Resultado de imagen de youtube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2" name="AutoShape 20" descr="Resultado de imagen de youtube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3" name="AutoShape 22" descr="Resultado de imagen de youtube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129" y="1360882"/>
            <a:ext cx="1517761" cy="1517761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3647" y="2958277"/>
            <a:ext cx="1339403" cy="133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915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6"/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s-MX" sz="4400" b="0" dirty="0"/>
              <a:t>Las ventajas de las Redes Sociales tienen que ver con su inmediatez y su masividad, nunca antes vividas por la humanidad industrializada, así como su personalización de la experiencia, a grado tal que muchas de las interacciones en redes (los “me gusta” o los “favoritos”, etc.) son empleados en el mundo del marketing como medidores del éxito de una campaña o un producto.</a:t>
            </a:r>
          </a:p>
          <a:p>
            <a:endParaRPr lang="es-MX" dirty="0"/>
          </a:p>
        </p:txBody>
      </p:sp>
      <p:sp>
        <p:nvSpPr>
          <p:cNvPr id="8" name="Marcador de contenido 7"/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s-MX" sz="4400" b="0" dirty="0"/>
              <a:t>Por otro lado, las Redes Sociales nos permiten centralizar nuestros contactos, administrar fechas de cumpleaños, retomar contacto con viejos amigos o hacer algunos nuevos, todo sin salir necesariamente de casa.</a:t>
            </a:r>
          </a:p>
          <a:p>
            <a:endParaRPr lang="es-MX" sz="210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Ventajas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50354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/>
            <a:r>
              <a:rPr lang="es-MX" sz="2100" b="0" dirty="0"/>
              <a:t>Las desventajas de las Redes Sociales apuntan a la ruptura con la presencia de los demás, es decir, a que no sepamos socializar en persona sino por escrito, construyendo generaciones dependientes de la máquina y alienadas, encerradas en un nicho que poco o nada las expone a los gustos diferentes o al pensamiento contrario.</a:t>
            </a:r>
          </a:p>
          <a:p>
            <a:endParaRPr lang="es-MX" sz="2100" b="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/>
            <a:r>
              <a:rPr lang="es-MX" sz="2100" b="0" dirty="0"/>
              <a:t>Del  mismo modo, los algoritmos de </a:t>
            </a:r>
            <a:r>
              <a:rPr lang="es-MX" sz="2100" b="0" dirty="0" smtClean="0"/>
              <a:t>las redes </a:t>
            </a:r>
            <a:r>
              <a:rPr lang="es-MX" sz="2100" b="0" dirty="0"/>
              <a:t>sociales privilegian el contenido semejante al que hemos elegido (con un “me gusta” o un “favorito”, etc.), restringiendo las oportunidades de recibir información real, no filtrada por los gustos o las ideologías del usuario, por lo que terminan convirtiéndose en “cámaras de eco” donde la gente lee solo opiniones semejantes a las suyas. Esto a menudo se denuncia como un efecto antidemocrático de las redes sociales.</a:t>
            </a:r>
          </a:p>
          <a:p>
            <a:endParaRPr lang="es-MX" sz="2100" b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Desventajas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38544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Tipos de redes sociales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/>
              <a:t>Redes sociales: Conectarse con personas</a:t>
            </a:r>
          </a:p>
          <a:p>
            <a:r>
              <a:rPr lang="es-MX" dirty="0"/>
              <a:t>Redes de intercambio de contenido multimedia: Compartir fotos, videos y otro contenido multimedia</a:t>
            </a:r>
          </a:p>
          <a:p>
            <a:r>
              <a:rPr lang="es-MX" dirty="0"/>
              <a:t>Foros de debate: Compartir noticias e ideas</a:t>
            </a:r>
          </a:p>
          <a:p>
            <a:r>
              <a:rPr lang="es-MX" dirty="0"/>
              <a:t>Redes de marcador y organización de contenido: Descubrir, guardar y compartir nuevo contenido</a:t>
            </a:r>
          </a:p>
          <a:p>
            <a:r>
              <a:rPr lang="es-MX" dirty="0"/>
              <a:t>Redes de reseñas del consumidor: Buscar y reseñar negocios</a:t>
            </a:r>
          </a:p>
          <a:p>
            <a:r>
              <a:rPr lang="es-MX" dirty="0"/>
              <a:t>Redes de blogueo y publicación: Publicar contenido en línea</a:t>
            </a:r>
          </a:p>
          <a:p>
            <a:r>
              <a:rPr lang="es-MX" dirty="0"/>
              <a:t>Redes basadas en intereses: Compartir intereses y pasatiempos</a:t>
            </a:r>
          </a:p>
          <a:p>
            <a:r>
              <a:rPr lang="es-MX" dirty="0"/>
              <a:t>Redes sociales de compra: Comprar en línea</a:t>
            </a:r>
          </a:p>
          <a:p>
            <a:r>
              <a:rPr lang="es-MX" dirty="0"/>
              <a:t>Redes de consumo colaborativo: Comercializar bienes y servicios</a:t>
            </a:r>
          </a:p>
          <a:p>
            <a:r>
              <a:rPr lang="es-MX" dirty="0"/>
              <a:t>Redes sociales anónimas: Comunicarse de manera anónima</a:t>
            </a:r>
          </a:p>
        </p:txBody>
      </p:sp>
    </p:spTree>
    <p:extLst>
      <p:ext uri="{BB962C8B-B14F-4D97-AF65-F5344CB8AC3E}">
        <p14:creationId xmlns:p14="http://schemas.microsoft.com/office/powerpoint/2010/main" val="29853632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Á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28</TotalTime>
  <Words>519</Words>
  <Application>Microsoft Office PowerPoint</Application>
  <PresentationFormat>Personalizado</PresentationFormat>
  <Paragraphs>37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Ángulos</vt:lpstr>
      <vt:lpstr>Redes Sociales</vt:lpstr>
      <vt:lpstr>¿Qué son?</vt:lpstr>
      <vt:lpstr>Características</vt:lpstr>
      <vt:lpstr>EJEMPLOS</vt:lpstr>
      <vt:lpstr>Ventajas</vt:lpstr>
      <vt:lpstr>Desventajas</vt:lpstr>
      <vt:lpstr>Tipos de redes sociales</vt:lpstr>
    </vt:vector>
  </TitlesOfParts>
  <Company>cb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Redes Sociales</dc:title>
  <dc:creator>cobach26</dc:creator>
  <cp:lastModifiedBy>Estefano</cp:lastModifiedBy>
  <cp:revision>6</cp:revision>
  <dcterms:created xsi:type="dcterms:W3CDTF">2020-03-02T17:58:45Z</dcterms:created>
  <dcterms:modified xsi:type="dcterms:W3CDTF">2020-03-28T01:20:25Z</dcterms:modified>
</cp:coreProperties>
</file>