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58" r:id="rId3"/>
    <p:sldId id="257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88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9322FC7-9E55-4670-AB44-B4BD01BE20B9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D797A9-9947-4D28-ABEA-D7D1D1561C3D}" type="slidenum">
              <a:rPr lang="es-MX" smtClean="0"/>
              <a:t>‹Nº›</a:t>
            </a:fld>
            <a:endParaRPr lang="es-MX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855240"/>
          </a:xfrm>
        </p:spPr>
        <p:txBody>
          <a:bodyPr>
            <a:normAutofit/>
          </a:bodyPr>
          <a:lstStyle/>
          <a:p>
            <a:r>
              <a:rPr lang="es-MX" dirty="0" smtClean="0"/>
              <a:t>Rodríguez </a:t>
            </a:r>
            <a:r>
              <a:rPr lang="es-MX" dirty="0" err="1" smtClean="0"/>
              <a:t>Morin</a:t>
            </a:r>
            <a:r>
              <a:rPr lang="es-MX" dirty="0"/>
              <a:t> </a:t>
            </a:r>
            <a:r>
              <a:rPr lang="es-MX" dirty="0" smtClean="0"/>
              <a:t>ESTEFANO ALESSANDRO</a:t>
            </a:r>
          </a:p>
          <a:p>
            <a:r>
              <a:rPr lang="es-MX" dirty="0" smtClean="0"/>
              <a:t>Colegio </a:t>
            </a:r>
            <a:r>
              <a:rPr lang="es-MX" dirty="0" smtClean="0"/>
              <a:t>de Bachilleres Plantel 26</a:t>
            </a:r>
          </a:p>
          <a:p>
            <a:r>
              <a:rPr lang="es-MX" dirty="0" smtClean="0"/>
              <a:t>Turno Matutino</a:t>
            </a:r>
          </a:p>
          <a:p>
            <a:r>
              <a:rPr lang="es-MX" dirty="0" smtClean="0"/>
              <a:t>Informática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Comunidades Virtuales Profesionales y de Negocios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4064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Actividades más demandadas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1. Desarrollador (programador y codificador</a:t>
            </a:r>
            <a:r>
              <a:rPr lang="es-MX" dirty="0" smtClean="0"/>
              <a:t>)</a:t>
            </a:r>
          </a:p>
          <a:p>
            <a:r>
              <a:rPr lang="es-MX" dirty="0"/>
              <a:t>2. </a:t>
            </a:r>
            <a:r>
              <a:rPr lang="es-MX" dirty="0" smtClean="0"/>
              <a:t>Diseñador</a:t>
            </a:r>
          </a:p>
          <a:p>
            <a:r>
              <a:rPr lang="es-MX" dirty="0"/>
              <a:t>3. Escritor o redactor </a:t>
            </a:r>
            <a:r>
              <a:rPr lang="es-MX" dirty="0" smtClean="0"/>
              <a:t>creativo</a:t>
            </a:r>
          </a:p>
          <a:p>
            <a:r>
              <a:rPr lang="es-MX" dirty="0"/>
              <a:t>4. Profesional del </a:t>
            </a:r>
            <a:r>
              <a:rPr lang="es-MX" dirty="0" smtClean="0"/>
              <a:t>marketing</a:t>
            </a:r>
          </a:p>
          <a:p>
            <a:r>
              <a:rPr lang="es-MX" dirty="0"/>
              <a:t>5. </a:t>
            </a:r>
            <a:r>
              <a:rPr lang="es-MX" dirty="0" smtClean="0"/>
              <a:t>Traductor</a:t>
            </a:r>
          </a:p>
          <a:p>
            <a:r>
              <a:rPr lang="es-MX" dirty="0"/>
              <a:t>6. Productor de </a:t>
            </a:r>
            <a:r>
              <a:rPr lang="es-MX" dirty="0" smtClean="0"/>
              <a:t>vídeo</a:t>
            </a:r>
          </a:p>
          <a:p>
            <a:r>
              <a:rPr lang="es-MX" dirty="0"/>
              <a:t>7. </a:t>
            </a:r>
            <a:r>
              <a:rPr lang="es-MX" dirty="0" smtClean="0"/>
              <a:t>Contable</a:t>
            </a:r>
          </a:p>
          <a:p>
            <a:r>
              <a:rPr lang="fr-FR" dirty="0"/>
              <a:t>8. Responsable de RR. HH</a:t>
            </a:r>
            <a:r>
              <a:rPr lang="fr-FR" dirty="0" smtClean="0"/>
              <a:t>.</a:t>
            </a:r>
          </a:p>
          <a:p>
            <a:r>
              <a:rPr lang="es-MX" dirty="0"/>
              <a:t>9. Profesional de </a:t>
            </a:r>
            <a:r>
              <a:rPr lang="es-MX" dirty="0" smtClean="0"/>
              <a:t>SEO</a:t>
            </a:r>
          </a:p>
          <a:p>
            <a:r>
              <a:rPr lang="es-MX" dirty="0" smtClean="0"/>
              <a:t>10</a:t>
            </a:r>
            <a:r>
              <a:rPr lang="es-MX" dirty="0"/>
              <a:t>. Experto en RR. PP. o en comunicaciones de marca</a:t>
            </a:r>
          </a:p>
        </p:txBody>
      </p:sp>
    </p:spTree>
    <p:extLst>
      <p:ext uri="{BB962C8B-B14F-4D97-AF65-F5344CB8AC3E}">
        <p14:creationId xmlns:p14="http://schemas.microsoft.com/office/powerpoint/2010/main" val="4147874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Los freelancer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Un freelancer es una persona que trabaja de manera independiente, es decir por su propia cuenta, para varios empleadores o clientes que contratan sus servicios profesionales. De forma que para ser un freelance solo se necesita experiencia en tu área de trabajo y ganas de comenzar.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967" y="3554568"/>
            <a:ext cx="4097352" cy="240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21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Los 10 youtubers más destacados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1. PewDiePie</a:t>
            </a:r>
          </a:p>
          <a:p>
            <a:r>
              <a:rPr lang="es-MX" dirty="0" smtClean="0"/>
              <a:t>2. Hola </a:t>
            </a:r>
            <a:r>
              <a:rPr lang="es-MX" dirty="0" smtClean="0"/>
              <a:t>Soy </a:t>
            </a:r>
            <a:r>
              <a:rPr lang="es-MX" dirty="0" smtClean="0"/>
              <a:t>German</a:t>
            </a:r>
          </a:p>
          <a:p>
            <a:r>
              <a:rPr lang="es-MX" dirty="0" smtClean="0"/>
              <a:t>3. Luisito Comunica</a:t>
            </a:r>
          </a:p>
          <a:p>
            <a:r>
              <a:rPr lang="es-MX" dirty="0" smtClean="0"/>
              <a:t>4. Yuya</a:t>
            </a:r>
          </a:p>
          <a:p>
            <a:r>
              <a:rPr lang="es-MX" dirty="0" smtClean="0"/>
              <a:t>5. elrubiusOMG</a:t>
            </a:r>
          </a:p>
          <a:p>
            <a:r>
              <a:rPr lang="es-MX" dirty="0" smtClean="0"/>
              <a:t>6. Smosh</a:t>
            </a:r>
          </a:p>
          <a:p>
            <a:r>
              <a:rPr lang="es-MX" dirty="0" smtClean="0"/>
              <a:t>7. Vegeta777</a:t>
            </a:r>
          </a:p>
          <a:p>
            <a:r>
              <a:rPr lang="es-MX" dirty="0" smtClean="0"/>
              <a:t>8. Felipe Neto</a:t>
            </a:r>
          </a:p>
          <a:p>
            <a:r>
              <a:rPr lang="es-MX" dirty="0" smtClean="0"/>
              <a:t>9. Fernanfloo</a:t>
            </a:r>
          </a:p>
          <a:p>
            <a:r>
              <a:rPr lang="es-MX" dirty="0" smtClean="0"/>
              <a:t>10. Badabun</a:t>
            </a:r>
          </a:p>
          <a:p>
            <a:endParaRPr lang="es-MX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519" y="1940053"/>
            <a:ext cx="4917947" cy="491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7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57291" y="126860"/>
            <a:ext cx="3290295" cy="1499616"/>
          </a:xfrm>
        </p:spPr>
        <p:txBody>
          <a:bodyPr/>
          <a:lstStyle/>
          <a:p>
            <a:r>
              <a:rPr lang="es-MX" dirty="0" smtClean="0"/>
              <a:t>Los youtubers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518" y="4630941"/>
            <a:ext cx="2410496" cy="1629435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4257291" y="1743713"/>
            <a:ext cx="3174385" cy="4467681"/>
          </a:xfrm>
        </p:spPr>
        <p:txBody>
          <a:bodyPr>
            <a:normAutofit/>
          </a:bodyPr>
          <a:lstStyle/>
          <a:p>
            <a:r>
              <a:rPr lang="es-MX" dirty="0" smtClean="0">
                <a:solidFill>
                  <a:srgbClr val="FF0000"/>
                </a:solidFill>
              </a:rPr>
              <a:t>¿</a:t>
            </a:r>
            <a:r>
              <a:rPr lang="es-MX" dirty="0">
                <a:solidFill>
                  <a:srgbClr val="FF0000"/>
                </a:solidFill>
              </a:rPr>
              <a:t>Qué son? 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sz="2000" dirty="0"/>
              <a:t>Los youtubers son personas que tienen su propio canal de videos en Youtube.com y que suben a diario o </a:t>
            </a:r>
            <a:r>
              <a:rPr lang="es-MX" sz="2000" dirty="0" smtClean="0"/>
              <a:t>semanalmente </a:t>
            </a:r>
            <a:r>
              <a:rPr lang="es-MX" sz="2000" dirty="0"/>
              <a:t>videos producidos por ellos mismos de los cuales son protagonistas.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101967" y="2907194"/>
            <a:ext cx="31553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Algunos de los canales con más suscriptores son:</a:t>
            </a:r>
            <a:br>
              <a:rPr lang="es-MX" sz="2000" dirty="0" smtClean="0"/>
            </a:br>
            <a:r>
              <a:rPr lang="es-MX" sz="2000" dirty="0" smtClean="0"/>
              <a:t>T-Series: 105 millones </a:t>
            </a:r>
            <a:br>
              <a:rPr lang="es-MX" sz="2000" dirty="0" smtClean="0"/>
            </a:br>
            <a:r>
              <a:rPr lang="es-MX" sz="2000" dirty="0" smtClean="0"/>
              <a:t>PewDiePie: 97 millones </a:t>
            </a:r>
            <a:br>
              <a:rPr lang="es-MX" sz="2000" dirty="0" smtClean="0"/>
            </a:br>
            <a:r>
              <a:rPr lang="es-MX" sz="2000" dirty="0" smtClean="0"/>
              <a:t>5-Minute </a:t>
            </a:r>
            <a:r>
              <a:rPr lang="es-MX" sz="2000" dirty="0" err="1" smtClean="0"/>
              <a:t>Crafts</a:t>
            </a:r>
            <a:r>
              <a:rPr lang="es-MX" sz="2000" dirty="0" smtClean="0"/>
              <a:t>: 57 millones </a:t>
            </a:r>
            <a:br>
              <a:rPr lang="es-MX" sz="2000" dirty="0" smtClean="0"/>
            </a:br>
            <a:r>
              <a:rPr lang="es-MX" sz="2000" dirty="0" err="1" smtClean="0"/>
              <a:t>Cocomelon</a:t>
            </a:r>
            <a:r>
              <a:rPr lang="es-MX" sz="2000" dirty="0" smtClean="0"/>
              <a:t>: 51 millones </a:t>
            </a:r>
            <a:br>
              <a:rPr lang="es-MX" sz="2000" dirty="0" smtClean="0"/>
            </a:br>
            <a:r>
              <a:rPr lang="es-MX" sz="2000" dirty="0" smtClean="0"/>
              <a:t>SET India: 50 millones</a:t>
            </a:r>
            <a:endParaRPr lang="es-MX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791" y="1132268"/>
            <a:ext cx="2713148" cy="152614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8444248" y="1322145"/>
            <a:ext cx="28118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smtClean="0">
                <a:solidFill>
                  <a:srgbClr val="222222"/>
                </a:solidFill>
                <a:effectLst/>
              </a:rPr>
              <a:t>Algunos Youtubers mexicanos son: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smtClean="0">
                <a:solidFill>
                  <a:srgbClr val="222222"/>
                </a:solidFill>
                <a:effectLst/>
              </a:rPr>
              <a:t>Luisito Comunica.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smtClean="0">
                <a:solidFill>
                  <a:srgbClr val="222222"/>
                </a:solidFill>
                <a:effectLst/>
              </a:rPr>
              <a:t>Yuya.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smtClean="0">
                <a:solidFill>
                  <a:srgbClr val="222222"/>
                </a:solidFill>
                <a:effectLst/>
              </a:rPr>
              <a:t>Los Polinesios.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err="1" smtClean="0">
                <a:solidFill>
                  <a:srgbClr val="222222"/>
                </a:solidFill>
                <a:effectLst/>
              </a:rPr>
              <a:t>Werevertumorro</a:t>
            </a:r>
            <a:r>
              <a:rPr lang="es-MX" sz="2000" b="0" i="0" dirty="0" smtClean="0">
                <a:solidFill>
                  <a:srgbClr val="222222"/>
                </a:solidFill>
                <a:effectLst/>
              </a:rPr>
              <a:t>. </a:t>
            </a:r>
            <a:endParaRPr lang="es-MX" sz="2000" b="0" i="0" dirty="0" smtClean="0">
              <a:solidFill>
                <a:srgbClr val="222222"/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smtClean="0">
                <a:solidFill>
                  <a:srgbClr val="222222"/>
                </a:solidFill>
                <a:effectLst/>
              </a:rPr>
              <a:t>Juan De Dios Pantoja.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err="1" smtClean="0">
                <a:solidFill>
                  <a:srgbClr val="222222"/>
                </a:solidFill>
                <a:effectLst/>
              </a:rPr>
              <a:t>Werevertumorro</a:t>
            </a:r>
            <a:r>
              <a:rPr lang="es-MX" sz="2000" b="0" i="0" dirty="0" smtClean="0">
                <a:solidFill>
                  <a:srgbClr val="222222"/>
                </a:solidFill>
                <a:effectLst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err="1" smtClean="0">
                <a:solidFill>
                  <a:srgbClr val="222222"/>
                </a:solidFill>
                <a:effectLst/>
              </a:rPr>
              <a:t>Caelike</a:t>
            </a:r>
            <a:r>
              <a:rPr lang="es-MX" sz="2000" b="0" i="0" dirty="0" smtClean="0">
                <a:solidFill>
                  <a:srgbClr val="222222"/>
                </a:solidFill>
                <a:effectLst/>
              </a:rPr>
              <a:t>. </a:t>
            </a:r>
            <a:endParaRPr lang="es-MX" sz="2000" b="0" i="0" dirty="0" smtClean="0">
              <a:solidFill>
                <a:srgbClr val="222222"/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000" b="0" i="0" dirty="0" err="1" smtClean="0">
                <a:solidFill>
                  <a:srgbClr val="222222"/>
                </a:solidFill>
                <a:effectLst/>
              </a:rPr>
              <a:t>Ded</a:t>
            </a:r>
            <a:endParaRPr lang="es-MX" sz="2000" b="0" i="0" dirty="0">
              <a:solidFill>
                <a:srgbClr val="222222"/>
              </a:solidFill>
              <a:effectLst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248" y="4679925"/>
            <a:ext cx="2721806" cy="15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70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Los 5 youtubers considerados </a:t>
            </a:r>
            <a:r>
              <a:rPr lang="es-MX" dirty="0" err="1" smtClean="0"/>
              <a:t>influencer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1. Luisito Rey</a:t>
            </a:r>
          </a:p>
          <a:p>
            <a:r>
              <a:rPr lang="es-MX" dirty="0" smtClean="0"/>
              <a:t>2. Antrax</a:t>
            </a:r>
          </a:p>
          <a:p>
            <a:r>
              <a:rPr lang="es-MX" dirty="0" smtClean="0"/>
              <a:t>3. Rayito</a:t>
            </a:r>
          </a:p>
          <a:p>
            <a:r>
              <a:rPr lang="es-MX" dirty="0" smtClean="0"/>
              <a:t>4. Juanpa Zurita</a:t>
            </a:r>
          </a:p>
          <a:p>
            <a:r>
              <a:rPr lang="es-MX" dirty="0" smtClean="0"/>
              <a:t>5. </a:t>
            </a:r>
            <a:r>
              <a:rPr lang="es-MX" dirty="0" err="1" smtClean="0"/>
              <a:t>XpressTV</a:t>
            </a:r>
            <a:endParaRPr lang="es-MX" dirty="0" smtClean="0"/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962" y="1617524"/>
            <a:ext cx="3876675" cy="10096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962" y="2612315"/>
            <a:ext cx="3876675" cy="10096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962" y="3383467"/>
            <a:ext cx="3876675" cy="10096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7961" y="4375284"/>
            <a:ext cx="3876675" cy="10096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7961" y="5367101"/>
            <a:ext cx="387667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40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42</TotalTime>
  <Words>233</Words>
  <Application>Microsoft Office PowerPoint</Application>
  <PresentationFormat>Personalizado</PresentationFormat>
  <Paragraphs>47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Civil</vt:lpstr>
      <vt:lpstr>Comunidades Virtuales Profesionales y de Negocios</vt:lpstr>
      <vt:lpstr>Actividades más demandadas</vt:lpstr>
      <vt:lpstr>Los freelancer</vt:lpstr>
      <vt:lpstr>Los 10 youtubers más destacados </vt:lpstr>
      <vt:lpstr>Los youtubers</vt:lpstr>
      <vt:lpstr>Los 5 youtubers considerados influencer</vt:lpstr>
    </vt:vector>
  </TitlesOfParts>
  <Company>HALCONES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Comunidades Virtuales Profesionales y de Negocios</dc:title>
  <dc:creator>COBACH26</dc:creator>
  <cp:lastModifiedBy>Estefano</cp:lastModifiedBy>
  <cp:revision>7</cp:revision>
  <dcterms:created xsi:type="dcterms:W3CDTF">2020-03-05T14:32:46Z</dcterms:created>
  <dcterms:modified xsi:type="dcterms:W3CDTF">2020-03-28T01:14:40Z</dcterms:modified>
</cp:coreProperties>
</file>